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Bold" charset="1" panose="00000800000000000000"/>
      <p:regular r:id="rId10"/>
    </p:embeddedFont>
    <p:embeddedFont>
      <p:font typeface="Muli Bold Bold" charset="1" panose="00000900000000000000"/>
      <p:regular r:id="rId11"/>
    </p:embeddedFont>
    <p:embeddedFont>
      <p:font typeface="Muli Bold Italics" charset="1" panose="00000800000000000000"/>
      <p:regular r:id="rId12"/>
    </p:embeddedFont>
    <p:embeddedFont>
      <p:font typeface="Muli Bold Bold Italics" charset="1" panose="00000900000000000000"/>
      <p:regular r:id="rId13"/>
    </p:embeddedFont>
    <p:embeddedFont>
      <p:font typeface="Muli Regular" charset="1" panose="00000500000000000000"/>
      <p:regular r:id="rId14"/>
    </p:embeddedFont>
    <p:embeddedFont>
      <p:font typeface="Muli Regular Bold" charset="1" panose="00000700000000000000"/>
      <p:regular r:id="rId15"/>
    </p:embeddedFont>
    <p:embeddedFont>
      <p:font typeface="Muli Regular Italics" charset="1" panose="00000500000000000000"/>
      <p:regular r:id="rId16"/>
    </p:embeddedFont>
    <p:embeddedFont>
      <p:font typeface="Muli Regular Bold Italics" charset="1" panose="000007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https://github.com/abdairsyaputramirudin/tugasdsk"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981625" y="3142265"/>
            <a:ext cx="7277675" cy="2286000"/>
          </a:xfrm>
          <a:prstGeom prst="rect">
            <a:avLst/>
          </a:prstGeom>
        </p:spPr>
        <p:txBody>
          <a:bodyPr anchor="t" rtlCol="false" tIns="0" lIns="0" bIns="0" rIns="0">
            <a:spAutoFit/>
          </a:bodyPr>
          <a:lstStyle/>
          <a:p>
            <a:pPr>
              <a:lnSpc>
                <a:spcPts val="6000"/>
              </a:lnSpc>
            </a:pPr>
            <a:r>
              <a:rPr lang="en-US" sz="5000">
                <a:solidFill>
                  <a:srgbClr val="0E2C4B"/>
                </a:solidFill>
                <a:latin typeface="Muli Bold Bold"/>
              </a:rPr>
              <a:t>ABDA IRSYA PUTRAMIRUDIN</a:t>
            </a:r>
          </a:p>
          <a:p>
            <a:pPr>
              <a:lnSpc>
                <a:spcPts val="6000"/>
              </a:lnSpc>
            </a:pPr>
            <a:r>
              <a:rPr lang="en-US" sz="5000">
                <a:solidFill>
                  <a:srgbClr val="0E2C4B"/>
                </a:solidFill>
                <a:latin typeface="Muli Bold Bold"/>
              </a:rPr>
              <a:t>2200018020</a:t>
            </a:r>
          </a:p>
        </p:txBody>
      </p:sp>
      <p:pic>
        <p:nvPicPr>
          <p:cNvPr name="Picture 3" id="3"/>
          <p:cNvPicPr>
            <a:picLocks noChangeAspect="true"/>
          </p:cNvPicPr>
          <p:nvPr/>
        </p:nvPicPr>
        <p:blipFill>
          <a:blip r:embed="rId2">
            <a:alphaModFix amt="51000"/>
          </a:blip>
          <a:srcRect l="0" t="0" r="0" b="0"/>
          <a:stretch>
            <a:fillRect/>
          </a:stretch>
        </p:blipFill>
        <p:spPr>
          <a:xfrm flipH="false" flipV="false" rot="0">
            <a:off x="1028700" y="6685918"/>
            <a:ext cx="6367586" cy="2210083"/>
          </a:xfrm>
          <a:prstGeom prst="rect">
            <a:avLst/>
          </a:prstGeom>
        </p:spPr>
      </p:pic>
      <p:grpSp>
        <p:nvGrpSpPr>
          <p:cNvPr name="Group 4" id="4"/>
          <p:cNvGrpSpPr/>
          <p:nvPr/>
        </p:nvGrpSpPr>
        <p:grpSpPr>
          <a:xfrm rot="0">
            <a:off x="1028700" y="666401"/>
            <a:ext cx="9235435" cy="8229600"/>
            <a:chOff x="0" y="0"/>
            <a:chExt cx="12313913" cy="10972800"/>
          </a:xfrm>
        </p:grpSpPr>
        <p:grpSp>
          <p:nvGrpSpPr>
            <p:cNvPr name="Group 5" id="5"/>
            <p:cNvGrpSpPr/>
            <p:nvPr/>
          </p:nvGrpSpPr>
          <p:grpSpPr>
            <a:xfrm rot="0">
              <a:off x="0" y="0"/>
              <a:ext cx="8816962" cy="8816962"/>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name="Picture 7" id="7"/>
            <p:cNvPicPr>
              <a:picLocks noChangeAspect="true"/>
            </p:cNvPicPr>
            <p:nvPr/>
          </p:nvPicPr>
          <p:blipFill>
            <a:blip r:embed="rId3">
              <a:alphaModFix amt="51000"/>
            </a:blip>
            <a:srcRect l="0" t="0" r="0" b="0"/>
            <a:stretch>
              <a:fillRect/>
            </a:stretch>
          </p:blipFill>
          <p:spPr>
            <a:xfrm flipH="false" flipV="false" rot="0">
              <a:off x="4270524" y="8181074"/>
              <a:ext cx="8043389" cy="2791726"/>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892211" y="624687"/>
              <a:ext cx="9699122" cy="10024933"/>
            </a:xfrm>
            <a:prstGeom prst="rect">
              <a:avLst/>
            </a:prstGeom>
          </p:spPr>
        </p:pic>
      </p:grpSp>
      <p:sp>
        <p:nvSpPr>
          <p:cNvPr name="TextBox 9" id="9"/>
          <p:cNvSpPr txBox="true"/>
          <p:nvPr/>
        </p:nvSpPr>
        <p:spPr>
          <a:xfrm rot="0">
            <a:off x="9981625" y="6390643"/>
            <a:ext cx="6545229" cy="295275"/>
          </a:xfrm>
          <a:prstGeom prst="rect">
            <a:avLst/>
          </a:prstGeom>
        </p:spPr>
        <p:txBody>
          <a:bodyPr anchor="t" rtlCol="false" tIns="0" lIns="0" bIns="0" rIns="0">
            <a:spAutoFit/>
          </a:bodyPr>
          <a:lstStyle/>
          <a:p>
            <a:pPr>
              <a:lnSpc>
                <a:spcPts val="2399"/>
              </a:lnSpc>
            </a:pPr>
            <a:r>
              <a:rPr lang="en-US" sz="1999">
                <a:solidFill>
                  <a:srgbClr val="0E2C4B"/>
                </a:solidFill>
                <a:latin typeface="Muli Bold Bold"/>
                <a:hlinkClick r:id="rId5" tooltip="https://github.com/abdairsyaputramirudin/tugasdsk"/>
              </a:rPr>
              <a:t>https://github.com/abdairsyaputramirudin</a:t>
            </a:r>
            <a:r>
              <a:rPr lang="en-US" sz="1999">
                <a:solidFill>
                  <a:srgbClr val="0E2C4B"/>
                </a:solidFill>
                <a:latin typeface="Muli Bold"/>
              </a:rPr>
              <a:t>/tugasdsk</a:t>
            </a:r>
          </a:p>
        </p:txBody>
      </p:sp>
      <p:sp>
        <p:nvSpPr>
          <p:cNvPr name="TextBox 10" id="10"/>
          <p:cNvSpPr txBox="true"/>
          <p:nvPr/>
        </p:nvSpPr>
        <p:spPr>
          <a:xfrm rot="0">
            <a:off x="9981625" y="5857243"/>
            <a:ext cx="2278849" cy="533400"/>
          </a:xfrm>
          <a:prstGeom prst="rect">
            <a:avLst/>
          </a:prstGeom>
        </p:spPr>
        <p:txBody>
          <a:bodyPr anchor="t" rtlCol="false" tIns="0" lIns="0" bIns="0" rIns="0">
            <a:spAutoFit/>
          </a:bodyPr>
          <a:lstStyle/>
          <a:p>
            <a:pPr>
              <a:lnSpc>
                <a:spcPts val="4320"/>
              </a:lnSpc>
            </a:pPr>
            <a:r>
              <a:rPr lang="en-US" sz="3600">
                <a:solidFill>
                  <a:srgbClr val="0E2C4B"/>
                </a:solidFill>
                <a:latin typeface="Muli Bold Bold"/>
              </a:rPr>
              <a:t>GITHUB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005834"/>
            <a:ext cx="11811676" cy="6275331"/>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302641"/>
            <a:ext cx="11811676" cy="5681719"/>
          </a:xfrm>
          <a:prstGeom prst="rect">
            <a:avLst/>
          </a:prstGeom>
        </p:spPr>
      </p:pic>
      <p:sp>
        <p:nvSpPr>
          <p:cNvPr name="TextBox 3" id="3"/>
          <p:cNvSpPr txBox="true"/>
          <p:nvPr/>
        </p:nvSpPr>
        <p:spPr>
          <a:xfrm rot="0">
            <a:off x="1028700" y="948559"/>
            <a:ext cx="11671832" cy="1057275"/>
          </a:xfrm>
          <a:prstGeom prst="rect">
            <a:avLst/>
          </a:prstGeom>
        </p:spPr>
        <p:txBody>
          <a:bodyPr anchor="t" rtlCol="false" tIns="0" lIns="0" bIns="0" rIns="0">
            <a:spAutoFit/>
          </a:bodyPr>
          <a:lstStyle/>
          <a:p>
            <a:pPr>
              <a:lnSpc>
                <a:spcPts val="8400"/>
              </a:lnSpc>
            </a:pPr>
            <a:r>
              <a:rPr lang="en-US" sz="7000">
                <a:solidFill>
                  <a:srgbClr val="0E2C4B"/>
                </a:solidFill>
                <a:latin typeface="Muli Bold Bold"/>
              </a:rPr>
              <a:t>OUTPUT CODE PROGAM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29332" y="1703999"/>
            <a:ext cx="12229336" cy="6879002"/>
          </a:xfrm>
          <a:prstGeom prst="rect">
            <a:avLst/>
          </a:prstGeom>
        </p:spPr>
      </p:pic>
      <p:sp>
        <p:nvSpPr>
          <p:cNvPr name="TextBox 3" id="3"/>
          <p:cNvSpPr txBox="true"/>
          <p:nvPr/>
        </p:nvSpPr>
        <p:spPr>
          <a:xfrm rot="0">
            <a:off x="1028700" y="646724"/>
            <a:ext cx="11671832" cy="1057275"/>
          </a:xfrm>
          <a:prstGeom prst="rect">
            <a:avLst/>
          </a:prstGeom>
        </p:spPr>
        <p:txBody>
          <a:bodyPr anchor="t" rtlCol="false" tIns="0" lIns="0" bIns="0" rIns="0">
            <a:spAutoFit/>
          </a:bodyPr>
          <a:lstStyle/>
          <a:p>
            <a:pPr>
              <a:lnSpc>
                <a:spcPts val="8400"/>
              </a:lnSpc>
            </a:pPr>
            <a:r>
              <a:rPr lang="en-US" sz="7000">
                <a:solidFill>
                  <a:srgbClr val="0E2C4B"/>
                </a:solidFill>
                <a:latin typeface="Muli Bold Bold"/>
              </a:rPr>
              <a:t>OUTPUT CODE PROGAM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1999"/>
          </a:blip>
          <a:srcRect l="0" t="0" r="0" b="0"/>
          <a:stretch>
            <a:fillRect/>
          </a:stretch>
        </p:blipFill>
        <p:spPr>
          <a:xfrm flipH="false" flipV="false" rot="0">
            <a:off x="13971016" y="7410359"/>
            <a:ext cx="3288284" cy="1141308"/>
          </a:xfrm>
          <a:prstGeom prst="rect">
            <a:avLst/>
          </a:prstGeom>
        </p:spPr>
      </p:pic>
      <p:grpSp>
        <p:nvGrpSpPr>
          <p:cNvPr name="Group 3" id="3"/>
          <p:cNvGrpSpPr/>
          <p:nvPr/>
        </p:nvGrpSpPr>
        <p:grpSpPr>
          <a:xfrm rot="0">
            <a:off x="3063954" y="2122975"/>
            <a:ext cx="12160093" cy="6041050"/>
            <a:chOff x="0" y="0"/>
            <a:chExt cx="9728074" cy="4832840"/>
          </a:xfrm>
        </p:grpSpPr>
        <p:sp>
          <p:nvSpPr>
            <p:cNvPr name="Freeform 4" id="4"/>
            <p:cNvSpPr/>
            <p:nvPr/>
          </p:nvSpPr>
          <p:spPr>
            <a:xfrm>
              <a:off x="0" y="0"/>
              <a:ext cx="9728074" cy="4832840"/>
            </a:xfrm>
            <a:custGeom>
              <a:avLst/>
              <a:gdLst/>
              <a:ahLst/>
              <a:cxnLst/>
              <a:rect r="r" b="b" t="t" l="l"/>
              <a:pathLst>
                <a:path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pic>
        <p:nvPicPr>
          <p:cNvPr name="Picture 5" id="5"/>
          <p:cNvPicPr>
            <a:picLocks noChangeAspect="true"/>
          </p:cNvPicPr>
          <p:nvPr/>
        </p:nvPicPr>
        <p:blipFill>
          <a:blip r:embed="rId3"/>
          <a:srcRect l="0" t="0" r="0" b="0"/>
          <a:stretch>
            <a:fillRect/>
          </a:stretch>
        </p:blipFill>
        <p:spPr>
          <a:xfrm flipH="false" flipV="false" rot="0">
            <a:off x="13379131" y="5697655"/>
            <a:ext cx="2628231" cy="2635783"/>
          </a:xfrm>
          <a:prstGeom prst="rect">
            <a:avLst/>
          </a:prstGeom>
        </p:spPr>
      </p:pic>
      <p:grpSp>
        <p:nvGrpSpPr>
          <p:cNvPr name="Group 6" id="6"/>
          <p:cNvGrpSpPr/>
          <p:nvPr/>
        </p:nvGrpSpPr>
        <p:grpSpPr>
          <a:xfrm rot="0">
            <a:off x="4908869" y="3556226"/>
            <a:ext cx="8470263" cy="4367078"/>
            <a:chOff x="0" y="0"/>
            <a:chExt cx="11293684" cy="5822770"/>
          </a:xfrm>
        </p:grpSpPr>
        <p:sp>
          <p:nvSpPr>
            <p:cNvPr name="TextBox 7" id="7"/>
            <p:cNvSpPr txBox="true"/>
            <p:nvPr/>
          </p:nvSpPr>
          <p:spPr>
            <a:xfrm rot="0">
              <a:off x="0" y="0"/>
              <a:ext cx="11293684" cy="3200400"/>
            </a:xfrm>
            <a:prstGeom prst="rect">
              <a:avLst/>
            </a:prstGeom>
          </p:spPr>
          <p:txBody>
            <a:bodyPr anchor="t" rtlCol="false" tIns="0" lIns="0" bIns="0" rIns="0">
              <a:spAutoFit/>
            </a:bodyPr>
            <a:lstStyle/>
            <a:p>
              <a:pPr algn="ctr">
                <a:lnSpc>
                  <a:spcPts val="9480"/>
                </a:lnSpc>
              </a:pPr>
              <a:r>
                <a:rPr lang="en-US" sz="7900">
                  <a:solidFill>
                    <a:srgbClr val="0E2C4B"/>
                  </a:solidFill>
                  <a:latin typeface="Muli Bold Bold"/>
                </a:rPr>
                <a:t>SEKIAN TERIMA KASIH</a:t>
              </a:r>
            </a:p>
          </p:txBody>
        </p:sp>
        <p:sp>
          <p:nvSpPr>
            <p:cNvPr name="TextBox 8" id="8"/>
            <p:cNvSpPr txBox="true"/>
            <p:nvPr/>
          </p:nvSpPr>
          <p:spPr>
            <a:xfrm rot="0">
              <a:off x="0" y="5348072"/>
              <a:ext cx="11293684" cy="482600"/>
            </a:xfrm>
            <a:prstGeom prst="rect">
              <a:avLst/>
            </a:prstGeom>
          </p:spPr>
          <p:txBody>
            <a:bodyPr anchor="t" rtlCol="false" tIns="0" lIns="0" bIns="0" rIns="0">
              <a:spAutoFit/>
            </a:bodyPr>
            <a:lstStyle/>
            <a:p>
              <a:pPr algn="ctr">
                <a:lnSpc>
                  <a:spcPts val="2879"/>
                </a:lnSpc>
              </a:pPr>
              <a:r>
                <a:rPr lang="en-US" sz="2400">
                  <a:solidFill>
                    <a:srgbClr val="0E2C4B"/>
                  </a:solidFill>
                  <a:latin typeface="Muli Regular Bold"/>
                </a:rPr>
                <a:t>TUGAS AKHIR DSK BY ABDA</a:t>
              </a:r>
              <a:r>
                <a:rPr lang="en-US" sz="2400">
                  <a:solidFill>
                    <a:srgbClr val="0E2C4B"/>
                  </a:solidFill>
                  <a:latin typeface="Muli Regular Bold"/>
                </a:rPr>
                <a:t>.</a:t>
              </a:r>
            </a:p>
          </p:txBody>
        </p:sp>
      </p:grpSp>
      <p:pic>
        <p:nvPicPr>
          <p:cNvPr name="Picture 9" id="9"/>
          <p:cNvPicPr>
            <a:picLocks noChangeAspect="true"/>
          </p:cNvPicPr>
          <p:nvPr/>
        </p:nvPicPr>
        <p:blipFill>
          <a:blip r:embed="rId2">
            <a:alphaModFix amt="21999"/>
          </a:blip>
          <a:srcRect l="0" t="0" r="0" b="0"/>
          <a:stretch>
            <a:fillRect/>
          </a:stretch>
        </p:blipFill>
        <p:spPr>
          <a:xfrm flipH="false" flipV="false" rot="0">
            <a:off x="2470041" y="2784527"/>
            <a:ext cx="2223383" cy="771699"/>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1251902">
            <a:off x="2297276" y="1924267"/>
            <a:ext cx="2945311" cy="114499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42920" y="2057400"/>
            <a:ext cx="9235435" cy="8229600"/>
            <a:chOff x="0" y="0"/>
            <a:chExt cx="12313913" cy="10972800"/>
          </a:xfrm>
        </p:grpSpPr>
        <p:grpSp>
          <p:nvGrpSpPr>
            <p:cNvPr name="Group 3" id="3"/>
            <p:cNvGrpSpPr/>
            <p:nvPr/>
          </p:nvGrpSpPr>
          <p:grpSpPr>
            <a:xfrm rot="0">
              <a:off x="0" y="0"/>
              <a:ext cx="8816962" cy="8816962"/>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name="Picture 5" id="5"/>
            <p:cNvPicPr>
              <a:picLocks noChangeAspect="true"/>
            </p:cNvPicPr>
            <p:nvPr/>
          </p:nvPicPr>
          <p:blipFill>
            <a:blip r:embed="rId2">
              <a:alphaModFix amt="51000"/>
            </a:blip>
            <a:srcRect l="0" t="0" r="0" b="0"/>
            <a:stretch>
              <a:fillRect/>
            </a:stretch>
          </p:blipFill>
          <p:spPr>
            <a:xfrm flipH="false" flipV="false" rot="0">
              <a:off x="4270524" y="8181074"/>
              <a:ext cx="8043389" cy="2791726"/>
            </a:xfrm>
            <a:prstGeom prst="rect">
              <a:avLst/>
            </a:prstGeom>
          </p:spPr>
        </p:pic>
      </p:grpSp>
      <p:grpSp>
        <p:nvGrpSpPr>
          <p:cNvPr name="Group 6" id="6"/>
          <p:cNvGrpSpPr/>
          <p:nvPr/>
        </p:nvGrpSpPr>
        <p:grpSpPr>
          <a:xfrm rot="0">
            <a:off x="5648325" y="8190415"/>
            <a:ext cx="825500" cy="825500"/>
            <a:chOff x="0" y="0"/>
            <a:chExt cx="1100667" cy="1100667"/>
          </a:xfrm>
        </p:grpSpPr>
        <p:grpSp>
          <p:nvGrpSpPr>
            <p:cNvPr name="Group 7" id="7"/>
            <p:cNvGrpSpPr/>
            <p:nvPr/>
          </p:nvGrpSpPr>
          <p:grpSpPr>
            <a:xfrm rot="0">
              <a:off x="0" y="0"/>
              <a:ext cx="1100667" cy="1100667"/>
              <a:chOff x="0" y="0"/>
              <a:chExt cx="660400" cy="660400"/>
            </a:xfrm>
          </p:grpSpPr>
          <p:sp>
            <p:nvSpPr>
              <p:cNvPr name="Freeform 8" id="8"/>
              <p:cNvSpPr/>
              <p:nvPr/>
            </p:nvSpPr>
            <p:spPr>
              <a:xfrm>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9" id="9"/>
            <p:cNvGrpSpPr/>
            <p:nvPr/>
          </p:nvGrpSpPr>
          <p:grpSpPr>
            <a:xfrm rot="-5400000">
              <a:off x="436385" y="452780"/>
              <a:ext cx="290178" cy="195107"/>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1" id="11"/>
          <p:cNvSpPr txBox="true"/>
          <p:nvPr/>
        </p:nvSpPr>
        <p:spPr>
          <a:xfrm rot="0">
            <a:off x="1028700" y="7692575"/>
            <a:ext cx="3969266" cy="1323340"/>
          </a:xfrm>
          <a:prstGeom prst="rect">
            <a:avLst/>
          </a:prstGeom>
        </p:spPr>
        <p:txBody>
          <a:bodyPr anchor="t" rtlCol="false" tIns="0" lIns="0" bIns="0" rIns="0">
            <a:spAutoFit/>
          </a:bodyPr>
          <a:lstStyle/>
          <a:p>
            <a:pPr>
              <a:lnSpc>
                <a:spcPts val="2660"/>
              </a:lnSpc>
            </a:pPr>
            <a:r>
              <a:rPr lang="en-US" sz="1900">
                <a:solidFill>
                  <a:srgbClr val="0E2C4B"/>
                </a:solidFill>
                <a:latin typeface="Muli Regular"/>
              </a:rPr>
              <a:t>PROJEK LANGKAH-LANGKAH MEMBUAT PROGAM SEDERHANA MENGGUNAKAN BAHASA ASSEMBLY</a:t>
            </a:r>
          </a:p>
        </p:txBody>
      </p:sp>
      <p:grpSp>
        <p:nvGrpSpPr>
          <p:cNvPr name="Group 12" id="12"/>
          <p:cNvGrpSpPr/>
          <p:nvPr/>
        </p:nvGrpSpPr>
        <p:grpSpPr>
          <a:xfrm rot="0">
            <a:off x="1028700" y="1028700"/>
            <a:ext cx="6337347" cy="4907676"/>
            <a:chOff x="0" y="0"/>
            <a:chExt cx="8449797" cy="6543568"/>
          </a:xfrm>
        </p:grpSpPr>
        <p:sp>
          <p:nvSpPr>
            <p:cNvPr name="TextBox 13" id="13"/>
            <p:cNvSpPr txBox="true"/>
            <p:nvPr/>
          </p:nvSpPr>
          <p:spPr>
            <a:xfrm rot="0">
              <a:off x="0" y="1260368"/>
              <a:ext cx="8449797" cy="7315200"/>
            </a:xfrm>
            <a:prstGeom prst="rect">
              <a:avLst/>
            </a:prstGeom>
          </p:spPr>
          <p:txBody>
            <a:bodyPr anchor="t" rtlCol="false" tIns="0" lIns="0" bIns="0" rIns="0">
              <a:spAutoFit/>
            </a:bodyPr>
            <a:lstStyle/>
            <a:p>
              <a:pPr>
                <a:lnSpc>
                  <a:spcPts val="10800"/>
                </a:lnSpc>
              </a:pPr>
              <a:r>
                <a:rPr lang="en-US" sz="9000">
                  <a:solidFill>
                    <a:srgbClr val="F36825"/>
                  </a:solidFill>
                  <a:latin typeface="Muli Bold Bold"/>
                </a:rPr>
                <a:t>Progam Tiket Masuk Kendaraan</a:t>
              </a:r>
            </a:p>
          </p:txBody>
        </p:sp>
        <p:sp>
          <p:nvSpPr>
            <p:cNvPr name="TextBox 14" id="14"/>
            <p:cNvSpPr txBox="true"/>
            <p:nvPr/>
          </p:nvSpPr>
          <p:spPr>
            <a:xfrm rot="0">
              <a:off x="0" y="-47625"/>
              <a:ext cx="6684345" cy="635212"/>
            </a:xfrm>
            <a:prstGeom prst="rect">
              <a:avLst/>
            </a:prstGeom>
          </p:spPr>
          <p:txBody>
            <a:bodyPr anchor="t" rtlCol="false" tIns="0" lIns="0" bIns="0" rIns="0">
              <a:spAutoFit/>
            </a:bodyPr>
            <a:lstStyle/>
            <a:p>
              <a:pPr>
                <a:lnSpc>
                  <a:spcPts val="4060"/>
                </a:lnSpc>
              </a:pPr>
              <a:r>
                <a:rPr lang="en-US" sz="2900">
                  <a:solidFill>
                    <a:srgbClr val="0E2C4B"/>
                  </a:solidFill>
                  <a:latin typeface="Muli Bold Bold"/>
                </a:rPr>
                <a:t>DASAR SISTEM KOMPUTER</a:t>
              </a:r>
            </a:p>
          </p:txBody>
        </p:sp>
      </p:grpSp>
      <p:grpSp>
        <p:nvGrpSpPr>
          <p:cNvPr name="Group 15" id="15"/>
          <p:cNvGrpSpPr/>
          <p:nvPr/>
        </p:nvGrpSpPr>
        <p:grpSpPr>
          <a:xfrm rot="0">
            <a:off x="8013747" y="1867398"/>
            <a:ext cx="7549245" cy="7148517"/>
            <a:chOff x="0" y="0"/>
            <a:chExt cx="10065660" cy="9531355"/>
          </a:xfrm>
        </p:grpSpPr>
        <p:grpSp>
          <p:nvGrpSpPr>
            <p:cNvPr name="Group 16" id="16"/>
            <p:cNvGrpSpPr/>
            <p:nvPr/>
          </p:nvGrpSpPr>
          <p:grpSpPr>
            <a:xfrm rot="0">
              <a:off x="762346" y="0"/>
              <a:ext cx="9303314" cy="9303314"/>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name="Picture 18" id="18"/>
            <p:cNvPicPr>
              <a:picLocks noChangeAspect="true"/>
            </p:cNvPicPr>
            <p:nvPr/>
          </p:nvPicPr>
          <p:blipFill>
            <a:blip r:embed="rId3">
              <a:alphaModFix amt="51000"/>
            </a:blip>
            <a:srcRect l="0" t="0" r="0" b="0"/>
            <a:stretch>
              <a:fillRect/>
            </a:stretch>
          </p:blipFill>
          <p:spPr>
            <a:xfrm flipH="false" flipV="false" rot="0">
              <a:off x="0" y="6584578"/>
              <a:ext cx="8490115" cy="2946777"/>
            </a:xfrm>
            <a:prstGeom prst="rect">
              <a:avLst/>
            </a:prstGeom>
          </p:spPr>
        </p:pic>
        <p:pic>
          <p:nvPicPr>
            <p:cNvPr name="Picture 19" id="19"/>
            <p:cNvPicPr>
              <a:picLocks noChangeAspect="true"/>
            </p:cNvPicPr>
            <p:nvPr/>
          </p:nvPicPr>
          <p:blipFill>
            <a:blip r:embed="rId4"/>
            <a:srcRect l="0" t="0" r="0" b="0"/>
            <a:stretch>
              <a:fillRect/>
            </a:stretch>
          </p:blipFill>
          <p:spPr>
            <a:xfrm flipH="false" flipV="false" rot="0">
              <a:off x="0" y="1360379"/>
              <a:ext cx="8577310" cy="7805352"/>
            </a:xfrm>
            <a:prstGeom prst="rect">
              <a:avLst/>
            </a:prstGeom>
          </p:spPr>
        </p:pic>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76066" y="1454432"/>
            <a:ext cx="7277675" cy="7378136"/>
            <a:chOff x="0" y="0"/>
            <a:chExt cx="9703567" cy="9837515"/>
          </a:xfrm>
        </p:grpSpPr>
        <p:sp>
          <p:nvSpPr>
            <p:cNvPr name="TextBox 3" id="3"/>
            <p:cNvSpPr txBox="true"/>
            <p:nvPr/>
          </p:nvSpPr>
          <p:spPr>
            <a:xfrm rot="0">
              <a:off x="0" y="0"/>
              <a:ext cx="9703567" cy="2743200"/>
            </a:xfrm>
            <a:prstGeom prst="rect">
              <a:avLst/>
            </a:prstGeom>
          </p:spPr>
          <p:txBody>
            <a:bodyPr anchor="t" rtlCol="false" tIns="0" lIns="0" bIns="0" rIns="0">
              <a:spAutoFit/>
            </a:bodyPr>
            <a:lstStyle/>
            <a:p>
              <a:pPr>
                <a:lnSpc>
                  <a:spcPts val="5400"/>
                </a:lnSpc>
              </a:pPr>
              <a:r>
                <a:rPr lang="en-US" sz="4500">
                  <a:solidFill>
                    <a:srgbClr val="0E2C4B"/>
                  </a:solidFill>
                  <a:latin typeface="Muli Bold Bold"/>
                </a:rPr>
                <a:t>PROGAM TIKET MASUK KENDARAAN SEDERHANA</a:t>
              </a:r>
            </a:p>
          </p:txBody>
        </p:sp>
        <p:sp>
          <p:nvSpPr>
            <p:cNvPr name="TextBox 4" id="4"/>
            <p:cNvSpPr txBox="true"/>
            <p:nvPr/>
          </p:nvSpPr>
          <p:spPr>
            <a:xfrm rot="0">
              <a:off x="0" y="3409621"/>
              <a:ext cx="8956646" cy="6732693"/>
            </a:xfrm>
            <a:prstGeom prst="rect">
              <a:avLst/>
            </a:prstGeom>
          </p:spPr>
          <p:txBody>
            <a:bodyPr anchor="t" rtlCol="false" tIns="0" lIns="0" bIns="0" rIns="0">
              <a:spAutoFit/>
            </a:bodyPr>
            <a:lstStyle/>
            <a:p>
              <a:pPr>
                <a:lnSpc>
                  <a:spcPts val="3080"/>
                </a:lnSpc>
              </a:pPr>
              <a:r>
                <a:rPr lang="en-US" sz="2200">
                  <a:solidFill>
                    <a:srgbClr val="0E2C4B"/>
                  </a:solidFill>
                  <a:latin typeface="Muli Regular"/>
                </a:rPr>
                <a:t>PROGAM TIKET MASUK KENDARAAN INI DIBUAT DENGAN TUJUAN AGAR MEMUDAHKAN KARYAWAN DAN PENGEMUDI ITU SENDIRI TERUTAMA SAAT MENENTUKAN TARIF BAGI JENIS KENDARAAN YANG IA PAKAI, YANG MANA PENGEMUDI BISA LANGSUNG TAU BERAPA TARIF IA YANG HARUS BAYAR UNTUK MASUK . KELEBIHAN LAINYA PERUSAHAAN TIDAK LAGI HARUS MEMBUAT KARCIS SOBEK MANUAL DAN NANTINYA JIKA DIKEMBANGKAN PERUSAHAAN BISA ME-REKAP BERAPA KENDARAAN YANG MASUK SETIAP HARINYA SESUAI JENIS KENDARAAN MASING-MASING.</a:t>
              </a:r>
            </a:p>
          </p:txBody>
        </p:sp>
      </p:grpSp>
      <p:grpSp>
        <p:nvGrpSpPr>
          <p:cNvPr name="Group 5" id="5"/>
          <p:cNvGrpSpPr/>
          <p:nvPr/>
        </p:nvGrpSpPr>
        <p:grpSpPr>
          <a:xfrm rot="0">
            <a:off x="1028700" y="1747484"/>
            <a:ext cx="7549245" cy="7148517"/>
            <a:chOff x="0" y="0"/>
            <a:chExt cx="10065660" cy="9531355"/>
          </a:xfrm>
        </p:grpSpPr>
        <p:grpSp>
          <p:nvGrpSpPr>
            <p:cNvPr name="Group 6" id="6"/>
            <p:cNvGrpSpPr/>
            <p:nvPr/>
          </p:nvGrpSpPr>
          <p:grpSpPr>
            <a:xfrm rot="0">
              <a:off x="762346" y="0"/>
              <a:ext cx="9303314" cy="9303314"/>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name="Picture 8" id="8"/>
            <p:cNvPicPr>
              <a:picLocks noChangeAspect="true"/>
            </p:cNvPicPr>
            <p:nvPr/>
          </p:nvPicPr>
          <p:blipFill>
            <a:blip r:embed="rId2">
              <a:alphaModFix amt="51000"/>
            </a:blip>
            <a:srcRect l="0" t="0" r="0" b="0"/>
            <a:stretch>
              <a:fillRect/>
            </a:stretch>
          </p:blipFill>
          <p:spPr>
            <a:xfrm flipH="false" flipV="false" rot="0">
              <a:off x="0" y="6584578"/>
              <a:ext cx="8490115" cy="2946777"/>
            </a:xfrm>
            <a:prstGeom prst="rect">
              <a:avLst/>
            </a:prstGeom>
          </p:spPr>
        </p:pic>
      </p:grpSp>
      <p:pic>
        <p:nvPicPr>
          <p:cNvPr name="Picture 9" id="9"/>
          <p:cNvPicPr>
            <a:picLocks noChangeAspect="true"/>
          </p:cNvPicPr>
          <p:nvPr/>
        </p:nvPicPr>
        <p:blipFill>
          <a:blip r:embed="rId3"/>
          <a:srcRect l="0" t="0" r="0" b="0"/>
          <a:stretch>
            <a:fillRect/>
          </a:stretch>
        </p:blipFill>
        <p:spPr>
          <a:xfrm flipH="false" flipV="false" rot="0">
            <a:off x="1706519" y="2332657"/>
            <a:ext cx="6871426" cy="5621685"/>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8577180" y="236488"/>
            <a:ext cx="9381148" cy="9814023"/>
            <a:chOff x="0" y="0"/>
            <a:chExt cx="7504918" cy="7851218"/>
          </a:xfrm>
        </p:grpSpPr>
        <p:sp>
          <p:nvSpPr>
            <p:cNvPr name="Freeform 3" id="3"/>
            <p:cNvSpPr/>
            <p:nvPr/>
          </p:nvSpPr>
          <p:spPr>
            <a:xfrm>
              <a:off x="0" y="0"/>
              <a:ext cx="7504919" cy="7851218"/>
            </a:xfrm>
            <a:custGeom>
              <a:avLst/>
              <a:gdLst/>
              <a:ahLst/>
              <a:cxnLst/>
              <a:rect r="r" b="b" t="t" l="l"/>
              <a:pathLst>
                <a:path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name="Group 4" id="4"/>
          <p:cNvGrpSpPr/>
          <p:nvPr/>
        </p:nvGrpSpPr>
        <p:grpSpPr>
          <a:xfrm rot="0">
            <a:off x="9619273" y="2159304"/>
            <a:ext cx="7640027" cy="6410537"/>
            <a:chOff x="0" y="0"/>
            <a:chExt cx="10186702" cy="8547382"/>
          </a:xfrm>
        </p:grpSpPr>
        <p:sp>
          <p:nvSpPr>
            <p:cNvPr name="AutoShape 5" id="5"/>
            <p:cNvSpPr/>
            <p:nvPr/>
          </p:nvSpPr>
          <p:spPr>
            <a:xfrm rot="0">
              <a:off x="2532" y="1103489"/>
              <a:ext cx="10184170" cy="0"/>
            </a:xfrm>
            <a:prstGeom prst="line">
              <a:avLst/>
            </a:prstGeom>
            <a:ln cap="rnd" w="101600">
              <a:solidFill>
                <a:srgbClr val="F2F3F4"/>
              </a:solidFill>
              <a:prstDash val="solid"/>
              <a:headEnd type="none" len="sm" w="sm"/>
              <a:tailEnd type="none" len="sm" w="sm"/>
            </a:ln>
          </p:spPr>
        </p:sp>
        <p:sp>
          <p:nvSpPr>
            <p:cNvPr name="AutoShape 6" id="6"/>
            <p:cNvSpPr/>
            <p:nvPr/>
          </p:nvSpPr>
          <p:spPr>
            <a:xfrm rot="0">
              <a:off x="2532" y="2939062"/>
              <a:ext cx="10184170" cy="0"/>
            </a:xfrm>
            <a:prstGeom prst="line">
              <a:avLst/>
            </a:prstGeom>
            <a:ln cap="rnd" w="101600">
              <a:solidFill>
                <a:srgbClr val="F2F3F4"/>
              </a:solidFill>
              <a:prstDash val="solid"/>
              <a:headEnd type="none" len="sm" w="sm"/>
              <a:tailEnd type="none" len="sm" w="sm"/>
            </a:ln>
          </p:spPr>
        </p:sp>
        <p:sp>
          <p:nvSpPr>
            <p:cNvPr name="AutoShape 7" id="7"/>
            <p:cNvSpPr/>
            <p:nvPr/>
          </p:nvSpPr>
          <p:spPr>
            <a:xfrm rot="0">
              <a:off x="2532" y="4774635"/>
              <a:ext cx="10184170" cy="0"/>
            </a:xfrm>
            <a:prstGeom prst="line">
              <a:avLst/>
            </a:prstGeom>
            <a:ln cap="rnd" w="101600">
              <a:solidFill>
                <a:srgbClr val="F2F3F4"/>
              </a:solidFill>
              <a:prstDash val="solid"/>
              <a:headEnd type="none" len="sm" w="sm"/>
              <a:tailEnd type="none" len="sm" w="sm"/>
            </a:ln>
          </p:spPr>
        </p:sp>
        <p:sp>
          <p:nvSpPr>
            <p:cNvPr name="AutoShape 8" id="8"/>
            <p:cNvSpPr/>
            <p:nvPr/>
          </p:nvSpPr>
          <p:spPr>
            <a:xfrm rot="0">
              <a:off x="0" y="6610209"/>
              <a:ext cx="10186702" cy="0"/>
            </a:xfrm>
            <a:prstGeom prst="line">
              <a:avLst/>
            </a:prstGeom>
            <a:ln cap="rnd" w="101600">
              <a:solidFill>
                <a:srgbClr val="F2F3F4"/>
              </a:solidFill>
              <a:prstDash val="solid"/>
              <a:headEnd type="none" len="sm" w="sm"/>
              <a:tailEnd type="none" len="sm" w="sm"/>
            </a:ln>
          </p:spPr>
        </p:sp>
        <p:sp>
          <p:nvSpPr>
            <p:cNvPr name="AutoShape 9" id="9"/>
            <p:cNvSpPr/>
            <p:nvPr/>
          </p:nvSpPr>
          <p:spPr>
            <a:xfrm rot="0">
              <a:off x="308" y="8445782"/>
              <a:ext cx="10186394" cy="0"/>
            </a:xfrm>
            <a:prstGeom prst="line">
              <a:avLst/>
            </a:prstGeom>
            <a:ln cap="rnd" w="101600">
              <a:solidFill>
                <a:srgbClr val="F2F3F4"/>
              </a:solidFill>
              <a:prstDash val="solid"/>
              <a:headEnd type="none" len="sm" w="sm"/>
              <a:tailEnd type="none" len="sm" w="sm"/>
            </a:ln>
          </p:spPr>
        </p:sp>
        <p:sp>
          <p:nvSpPr>
            <p:cNvPr name="TextBox 10" id="10"/>
            <p:cNvSpPr txBox="true"/>
            <p:nvPr/>
          </p:nvSpPr>
          <p:spPr>
            <a:xfrm rot="0">
              <a:off x="2532" y="-47625"/>
              <a:ext cx="9147738" cy="52514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INPUT NAMA DRIVER</a:t>
              </a:r>
            </a:p>
          </p:txBody>
        </p:sp>
        <p:sp>
          <p:nvSpPr>
            <p:cNvPr name="TextBox 11" id="11"/>
            <p:cNvSpPr txBox="true"/>
            <p:nvPr/>
          </p:nvSpPr>
          <p:spPr>
            <a:xfrm rot="0">
              <a:off x="2532" y="1787948"/>
              <a:ext cx="9147738" cy="52514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INPUT PLAT KENDARAAN</a:t>
              </a:r>
            </a:p>
          </p:txBody>
        </p:sp>
        <p:sp>
          <p:nvSpPr>
            <p:cNvPr name="TextBox 12" id="12"/>
            <p:cNvSpPr txBox="true"/>
            <p:nvPr/>
          </p:nvSpPr>
          <p:spPr>
            <a:xfrm rot="0">
              <a:off x="2532" y="3623522"/>
              <a:ext cx="9147738" cy="52514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DAFTAR JENIS KENDARAAN</a:t>
              </a:r>
            </a:p>
          </p:txBody>
        </p:sp>
        <p:sp>
          <p:nvSpPr>
            <p:cNvPr name="TextBox 13" id="13"/>
            <p:cNvSpPr txBox="true"/>
            <p:nvPr/>
          </p:nvSpPr>
          <p:spPr>
            <a:xfrm rot="0">
              <a:off x="2532" y="5459095"/>
              <a:ext cx="9147738" cy="52514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DAFTAR TIKET MASUK KENDARAAN</a:t>
              </a:r>
            </a:p>
          </p:txBody>
        </p:sp>
        <p:sp>
          <p:nvSpPr>
            <p:cNvPr name="TextBox 14" id="14"/>
            <p:cNvSpPr txBox="true"/>
            <p:nvPr/>
          </p:nvSpPr>
          <p:spPr>
            <a:xfrm rot="0">
              <a:off x="2532" y="7294668"/>
              <a:ext cx="9147738" cy="52514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UANG YANG HARUS DI BAYAR UNTUK MASUK</a:t>
              </a:r>
            </a:p>
          </p:txBody>
        </p:sp>
      </p:grpSp>
      <p:grpSp>
        <p:nvGrpSpPr>
          <p:cNvPr name="Group 15" id="15"/>
          <p:cNvGrpSpPr/>
          <p:nvPr/>
        </p:nvGrpSpPr>
        <p:grpSpPr>
          <a:xfrm rot="0">
            <a:off x="1028700" y="3466376"/>
            <a:ext cx="6173123" cy="3354247"/>
            <a:chOff x="0" y="0"/>
            <a:chExt cx="8230830" cy="4472330"/>
          </a:xfrm>
        </p:grpSpPr>
        <p:grpSp>
          <p:nvGrpSpPr>
            <p:cNvPr name="Group 16" id="16"/>
            <p:cNvGrpSpPr/>
            <p:nvPr/>
          </p:nvGrpSpPr>
          <p:grpSpPr>
            <a:xfrm rot="0">
              <a:off x="0" y="3371663"/>
              <a:ext cx="6702579" cy="1100667"/>
              <a:chOff x="0" y="0"/>
              <a:chExt cx="4021547" cy="660400"/>
            </a:xfrm>
          </p:grpSpPr>
          <p:sp>
            <p:nvSpPr>
              <p:cNvPr name="Freeform 17" id="17"/>
              <p:cNvSpPr/>
              <p:nvPr/>
            </p:nvSpPr>
            <p:spPr>
              <a:xfrm>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18" id="18"/>
            <p:cNvSpPr txBox="true"/>
            <p:nvPr/>
          </p:nvSpPr>
          <p:spPr>
            <a:xfrm rot="0">
              <a:off x="0" y="9525"/>
              <a:ext cx="8230830" cy="2809875"/>
            </a:xfrm>
            <a:prstGeom prst="rect">
              <a:avLst/>
            </a:prstGeom>
          </p:spPr>
          <p:txBody>
            <a:bodyPr anchor="t" rtlCol="false" tIns="0" lIns="0" bIns="0" rIns="0">
              <a:spAutoFit/>
            </a:bodyPr>
            <a:lstStyle/>
            <a:p>
              <a:pPr>
                <a:lnSpc>
                  <a:spcPts val="8399"/>
                </a:lnSpc>
              </a:pPr>
              <a:r>
                <a:rPr lang="en-US" sz="6999">
                  <a:solidFill>
                    <a:srgbClr val="0E2C4B"/>
                  </a:solidFill>
                  <a:latin typeface="Muli Bold Bold"/>
                </a:rPr>
                <a:t>FITUR - FITUR </a:t>
              </a:r>
            </a:p>
            <a:p>
              <a:pPr>
                <a:lnSpc>
                  <a:spcPts val="8400"/>
                </a:lnSpc>
              </a:pPr>
              <a:r>
                <a:rPr lang="en-US" sz="7000">
                  <a:solidFill>
                    <a:srgbClr val="0E2C4B"/>
                  </a:solidFill>
                  <a:latin typeface="Muli Bold Bold"/>
                </a:rPr>
                <a:t>APLIKASI</a:t>
              </a:r>
            </a:p>
          </p:txBody>
        </p:sp>
        <p:sp>
          <p:nvSpPr>
            <p:cNvPr name="TextBox 19" id="19"/>
            <p:cNvSpPr txBox="true"/>
            <p:nvPr/>
          </p:nvSpPr>
          <p:spPr>
            <a:xfrm rot="0">
              <a:off x="693230" y="3597441"/>
              <a:ext cx="5587728" cy="457200"/>
            </a:xfrm>
            <a:prstGeom prst="rect">
              <a:avLst/>
            </a:prstGeom>
          </p:spPr>
          <p:txBody>
            <a:bodyPr anchor="t" rtlCol="false" tIns="0" lIns="0" bIns="0" rIns="0">
              <a:spAutoFit/>
            </a:bodyPr>
            <a:lstStyle/>
            <a:p>
              <a:pPr>
                <a:lnSpc>
                  <a:spcPts val="2760"/>
                </a:lnSpc>
              </a:pPr>
              <a:r>
                <a:rPr lang="en-US" sz="2300">
                  <a:solidFill>
                    <a:srgbClr val="FFFFFF"/>
                  </a:solidFill>
                  <a:latin typeface="Muli Regular"/>
                </a:rPr>
                <a:t>DASAR SISTEM KOMPUTER</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300016" y="4009461"/>
            <a:ext cx="5972525" cy="2877346"/>
            <a:chOff x="0" y="0"/>
            <a:chExt cx="4778020" cy="2301877"/>
          </a:xfrm>
        </p:grpSpPr>
        <p:sp>
          <p:nvSpPr>
            <p:cNvPr name="Freeform 3" id="3"/>
            <p:cNvSpPr/>
            <p:nvPr/>
          </p:nvSpPr>
          <p:spPr>
            <a:xfrm>
              <a:off x="0" y="0"/>
              <a:ext cx="4778020" cy="2301877"/>
            </a:xfrm>
            <a:custGeom>
              <a:avLst/>
              <a:gdLst/>
              <a:ahLst/>
              <a:cxnLst/>
              <a:rect r="r" b="b" t="t" l="l"/>
              <a:pathLst>
                <a:path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name="Group 4" id="4"/>
          <p:cNvGrpSpPr/>
          <p:nvPr/>
        </p:nvGrpSpPr>
        <p:grpSpPr>
          <a:xfrm rot="0">
            <a:off x="328591" y="7173166"/>
            <a:ext cx="5972525" cy="2877346"/>
            <a:chOff x="0" y="0"/>
            <a:chExt cx="4778020" cy="2301877"/>
          </a:xfrm>
        </p:grpSpPr>
        <p:sp>
          <p:nvSpPr>
            <p:cNvPr name="Freeform 5" id="5"/>
            <p:cNvSpPr/>
            <p:nvPr/>
          </p:nvSpPr>
          <p:spPr>
            <a:xfrm>
              <a:off x="0" y="0"/>
              <a:ext cx="4778020" cy="2301877"/>
            </a:xfrm>
            <a:custGeom>
              <a:avLst/>
              <a:gdLst/>
              <a:ahLst/>
              <a:cxnLst/>
              <a:rect r="r" b="b" t="t" l="l"/>
              <a:pathLst>
                <a:path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name="Group 6" id="6"/>
          <p:cNvGrpSpPr/>
          <p:nvPr/>
        </p:nvGrpSpPr>
        <p:grpSpPr>
          <a:xfrm rot="0">
            <a:off x="6539686" y="4009461"/>
            <a:ext cx="5972525" cy="2877346"/>
            <a:chOff x="0" y="0"/>
            <a:chExt cx="4778020" cy="2301877"/>
          </a:xfrm>
        </p:grpSpPr>
        <p:sp>
          <p:nvSpPr>
            <p:cNvPr name="Freeform 7" id="7"/>
            <p:cNvSpPr/>
            <p:nvPr/>
          </p:nvSpPr>
          <p:spPr>
            <a:xfrm>
              <a:off x="0" y="0"/>
              <a:ext cx="4778020" cy="2301877"/>
            </a:xfrm>
            <a:custGeom>
              <a:avLst/>
              <a:gdLst/>
              <a:ahLst/>
              <a:cxnLst/>
              <a:rect r="r" b="b" t="t" l="l"/>
              <a:pathLst>
                <a:path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name="Group 8" id="8"/>
          <p:cNvGrpSpPr/>
          <p:nvPr/>
        </p:nvGrpSpPr>
        <p:grpSpPr>
          <a:xfrm rot="0">
            <a:off x="6539686" y="7173166"/>
            <a:ext cx="5972525" cy="2877346"/>
            <a:chOff x="0" y="0"/>
            <a:chExt cx="4778020" cy="2301877"/>
          </a:xfrm>
        </p:grpSpPr>
        <p:sp>
          <p:nvSpPr>
            <p:cNvPr name="Freeform 9" id="9"/>
            <p:cNvSpPr/>
            <p:nvPr/>
          </p:nvSpPr>
          <p:spPr>
            <a:xfrm>
              <a:off x="0" y="0"/>
              <a:ext cx="4778020" cy="2301877"/>
            </a:xfrm>
            <a:custGeom>
              <a:avLst/>
              <a:gdLst/>
              <a:ahLst/>
              <a:cxnLst/>
              <a:rect r="r" b="b" t="t" l="l"/>
              <a:pathLst>
                <a:path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name="Group 10" id="10"/>
          <p:cNvGrpSpPr/>
          <p:nvPr/>
        </p:nvGrpSpPr>
        <p:grpSpPr>
          <a:xfrm rot="0">
            <a:off x="12779356" y="4009461"/>
            <a:ext cx="5208628" cy="6041050"/>
            <a:chOff x="0" y="0"/>
            <a:chExt cx="4166903" cy="4832840"/>
          </a:xfrm>
        </p:grpSpPr>
        <p:sp>
          <p:nvSpPr>
            <p:cNvPr name="Freeform 11" id="11"/>
            <p:cNvSpPr/>
            <p:nvPr/>
          </p:nvSpPr>
          <p:spPr>
            <a:xfrm>
              <a:off x="0" y="0"/>
              <a:ext cx="4166903" cy="4832840"/>
            </a:xfrm>
            <a:custGeom>
              <a:avLst/>
              <a:gdLst/>
              <a:ahLst/>
              <a:cxnLst/>
              <a:rect r="r" b="b" t="t" l="l"/>
              <a:pathLst>
                <a:path h="4832840" w="4166903">
                  <a:moveTo>
                    <a:pt x="4042442" y="4832840"/>
                  </a:moveTo>
                  <a:lnTo>
                    <a:pt x="124460" y="4832840"/>
                  </a:lnTo>
                  <a:cubicBezTo>
                    <a:pt x="55880" y="4832840"/>
                    <a:pt x="0" y="4776960"/>
                    <a:pt x="0" y="4708380"/>
                  </a:cubicBezTo>
                  <a:lnTo>
                    <a:pt x="0" y="124460"/>
                  </a:lnTo>
                  <a:cubicBezTo>
                    <a:pt x="0" y="55880"/>
                    <a:pt x="55880" y="0"/>
                    <a:pt x="124460" y="0"/>
                  </a:cubicBezTo>
                  <a:lnTo>
                    <a:pt x="4042443" y="0"/>
                  </a:lnTo>
                  <a:cubicBezTo>
                    <a:pt x="4111023" y="0"/>
                    <a:pt x="4166903" y="55880"/>
                    <a:pt x="4166903" y="124460"/>
                  </a:cubicBezTo>
                  <a:lnTo>
                    <a:pt x="4166903" y="4708380"/>
                  </a:lnTo>
                  <a:cubicBezTo>
                    <a:pt x="4166903" y="4776960"/>
                    <a:pt x="4111023" y="4832840"/>
                    <a:pt x="4042443" y="4832840"/>
                  </a:cubicBezTo>
                  <a:close/>
                </a:path>
              </a:pathLst>
            </a:custGeom>
            <a:solidFill>
              <a:srgbClr val="FFFFFF"/>
            </a:solidFill>
          </p:spPr>
        </p:sp>
      </p:grpSp>
      <p:sp>
        <p:nvSpPr>
          <p:cNvPr name="TextBox 12" id="12"/>
          <p:cNvSpPr txBox="true"/>
          <p:nvPr/>
        </p:nvSpPr>
        <p:spPr>
          <a:xfrm rot="0">
            <a:off x="1028700" y="1028700"/>
            <a:ext cx="11483511" cy="971550"/>
          </a:xfrm>
          <a:prstGeom prst="rect">
            <a:avLst/>
          </a:prstGeom>
        </p:spPr>
        <p:txBody>
          <a:bodyPr anchor="t" rtlCol="false" tIns="0" lIns="0" bIns="0" rIns="0">
            <a:spAutoFit/>
          </a:bodyPr>
          <a:lstStyle/>
          <a:p>
            <a:pPr>
              <a:lnSpc>
                <a:spcPts val="7680"/>
              </a:lnSpc>
            </a:pPr>
            <a:r>
              <a:rPr lang="en-US" sz="6400">
                <a:solidFill>
                  <a:srgbClr val="0E2C4B"/>
                </a:solidFill>
                <a:latin typeface="Muli Bold Bold"/>
              </a:rPr>
              <a:t>ALUR KERJA</a:t>
            </a:r>
          </a:p>
        </p:txBody>
      </p:sp>
      <p:grpSp>
        <p:nvGrpSpPr>
          <p:cNvPr name="Group 13" id="13"/>
          <p:cNvGrpSpPr/>
          <p:nvPr/>
        </p:nvGrpSpPr>
        <p:grpSpPr>
          <a:xfrm rot="0">
            <a:off x="1028700" y="4430373"/>
            <a:ext cx="1382257" cy="518539"/>
            <a:chOff x="0" y="0"/>
            <a:chExt cx="1760412" cy="660400"/>
          </a:xfrm>
        </p:grpSpPr>
        <p:sp>
          <p:nvSpPr>
            <p:cNvPr name="Freeform 14" id="14"/>
            <p:cNvSpPr/>
            <p:nvPr/>
          </p:nvSpPr>
          <p:spPr>
            <a:xfrm>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15" id="15"/>
          <p:cNvSpPr txBox="true"/>
          <p:nvPr/>
        </p:nvSpPr>
        <p:spPr>
          <a:xfrm rot="0">
            <a:off x="1182104" y="4502318"/>
            <a:ext cx="1075450" cy="320040"/>
          </a:xfrm>
          <a:prstGeom prst="rect">
            <a:avLst/>
          </a:prstGeom>
        </p:spPr>
        <p:txBody>
          <a:bodyPr anchor="t" rtlCol="false" tIns="0" lIns="0" bIns="0" rIns="0">
            <a:spAutoFit/>
          </a:bodyPr>
          <a:lstStyle/>
          <a:p>
            <a:pPr algn="ctr">
              <a:lnSpc>
                <a:spcPts val="2590"/>
              </a:lnSpc>
            </a:pPr>
            <a:r>
              <a:rPr lang="en-US" sz="1850">
                <a:solidFill>
                  <a:srgbClr val="0E2C4B"/>
                </a:solidFill>
                <a:latin typeface="Muli Bold Bold"/>
              </a:rPr>
              <a:t>TAHAP 1</a:t>
            </a:r>
          </a:p>
        </p:txBody>
      </p:sp>
      <p:sp>
        <p:nvSpPr>
          <p:cNvPr name="TextBox 16" id="16"/>
          <p:cNvSpPr txBox="true"/>
          <p:nvPr/>
        </p:nvSpPr>
        <p:spPr>
          <a:xfrm rot="0">
            <a:off x="1028700" y="5202338"/>
            <a:ext cx="4772452" cy="831777"/>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Pengemudi diminta menginput nama.</a:t>
            </a:r>
          </a:p>
        </p:txBody>
      </p:sp>
      <p:grpSp>
        <p:nvGrpSpPr>
          <p:cNvPr name="Group 17" id="17"/>
          <p:cNvGrpSpPr/>
          <p:nvPr/>
        </p:nvGrpSpPr>
        <p:grpSpPr>
          <a:xfrm rot="0">
            <a:off x="7139722" y="4430373"/>
            <a:ext cx="4772452" cy="1603742"/>
            <a:chOff x="0" y="0"/>
            <a:chExt cx="6363270" cy="2138323"/>
          </a:xfrm>
        </p:grpSpPr>
        <p:grpSp>
          <p:nvGrpSpPr>
            <p:cNvPr name="Group 18" id="18"/>
            <p:cNvGrpSpPr/>
            <p:nvPr/>
          </p:nvGrpSpPr>
          <p:grpSpPr>
            <a:xfrm rot="0">
              <a:off x="0" y="0"/>
              <a:ext cx="1843010" cy="691386"/>
              <a:chOff x="0" y="0"/>
              <a:chExt cx="1760412" cy="660400"/>
            </a:xfrm>
          </p:grpSpPr>
          <p:sp>
            <p:nvSpPr>
              <p:cNvPr name="Freeform 19" id="19"/>
              <p:cNvSpPr/>
              <p:nvPr/>
            </p:nvSpPr>
            <p:spPr>
              <a:xfrm>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20" id="20"/>
            <p:cNvSpPr txBox="true"/>
            <p:nvPr/>
          </p:nvSpPr>
          <p:spPr>
            <a:xfrm rot="0">
              <a:off x="204538" y="108626"/>
              <a:ext cx="1433934" cy="414020"/>
            </a:xfrm>
            <a:prstGeom prst="rect">
              <a:avLst/>
            </a:prstGeom>
          </p:spPr>
          <p:txBody>
            <a:bodyPr anchor="t" rtlCol="false" tIns="0" lIns="0" bIns="0" rIns="0">
              <a:spAutoFit/>
            </a:bodyPr>
            <a:lstStyle/>
            <a:p>
              <a:pPr algn="ctr">
                <a:lnSpc>
                  <a:spcPts val="2590"/>
                </a:lnSpc>
              </a:pPr>
              <a:r>
                <a:rPr lang="en-US" sz="1850">
                  <a:solidFill>
                    <a:srgbClr val="0E2C4B"/>
                  </a:solidFill>
                  <a:latin typeface="Muli Bold Bold"/>
                </a:rPr>
                <a:t>TAHAP 2</a:t>
              </a:r>
            </a:p>
          </p:txBody>
        </p:sp>
        <p:sp>
          <p:nvSpPr>
            <p:cNvPr name="TextBox 21" id="21"/>
            <p:cNvSpPr txBox="true"/>
            <p:nvPr/>
          </p:nvSpPr>
          <p:spPr>
            <a:xfrm rot="0">
              <a:off x="0" y="1045162"/>
              <a:ext cx="6363270" cy="1093161"/>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Pengemudi diminta menginput plat kendaraan.</a:t>
              </a:r>
            </a:p>
          </p:txBody>
        </p:sp>
      </p:grpSp>
      <p:grpSp>
        <p:nvGrpSpPr>
          <p:cNvPr name="Group 22" id="22"/>
          <p:cNvGrpSpPr/>
          <p:nvPr/>
        </p:nvGrpSpPr>
        <p:grpSpPr>
          <a:xfrm rot="0">
            <a:off x="1028700" y="7594077"/>
            <a:ext cx="4772452" cy="1590160"/>
            <a:chOff x="0" y="0"/>
            <a:chExt cx="6363270" cy="2120214"/>
          </a:xfrm>
        </p:grpSpPr>
        <p:grpSp>
          <p:nvGrpSpPr>
            <p:cNvPr name="Group 23" id="23"/>
            <p:cNvGrpSpPr/>
            <p:nvPr/>
          </p:nvGrpSpPr>
          <p:grpSpPr>
            <a:xfrm rot="0">
              <a:off x="0" y="0"/>
              <a:ext cx="1843010" cy="691386"/>
              <a:chOff x="0" y="0"/>
              <a:chExt cx="1760412" cy="660400"/>
            </a:xfrm>
          </p:grpSpPr>
          <p:sp>
            <p:nvSpPr>
              <p:cNvPr name="Freeform 24" id="24"/>
              <p:cNvSpPr/>
              <p:nvPr/>
            </p:nvSpPr>
            <p:spPr>
              <a:xfrm>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25" id="25"/>
            <p:cNvSpPr txBox="true"/>
            <p:nvPr/>
          </p:nvSpPr>
          <p:spPr>
            <a:xfrm rot="0">
              <a:off x="204538" y="108626"/>
              <a:ext cx="1433934" cy="414020"/>
            </a:xfrm>
            <a:prstGeom prst="rect">
              <a:avLst/>
            </a:prstGeom>
          </p:spPr>
          <p:txBody>
            <a:bodyPr anchor="t" rtlCol="false" tIns="0" lIns="0" bIns="0" rIns="0">
              <a:spAutoFit/>
            </a:bodyPr>
            <a:lstStyle/>
            <a:p>
              <a:pPr algn="ctr">
                <a:lnSpc>
                  <a:spcPts val="2590"/>
                </a:lnSpc>
              </a:pPr>
              <a:r>
                <a:rPr lang="en-US" sz="1850">
                  <a:solidFill>
                    <a:srgbClr val="0E2C4B"/>
                  </a:solidFill>
                  <a:latin typeface="Muli Bold Bold"/>
                </a:rPr>
                <a:t>TAHAP 3</a:t>
              </a:r>
            </a:p>
          </p:txBody>
        </p:sp>
        <p:sp>
          <p:nvSpPr>
            <p:cNvPr name="TextBox 26" id="26"/>
            <p:cNvSpPr txBox="true"/>
            <p:nvPr/>
          </p:nvSpPr>
          <p:spPr>
            <a:xfrm rot="0">
              <a:off x="0" y="1045162"/>
              <a:ext cx="6363270" cy="1075052"/>
            </a:xfrm>
            <a:prstGeom prst="rect">
              <a:avLst/>
            </a:prstGeom>
          </p:spPr>
          <p:txBody>
            <a:bodyPr anchor="t" rtlCol="false" tIns="0" lIns="0" bIns="0" rIns="0">
              <a:spAutoFit/>
            </a:bodyPr>
            <a:lstStyle/>
            <a:p>
              <a:pPr>
                <a:lnSpc>
                  <a:spcPts val="3276"/>
                </a:lnSpc>
              </a:pPr>
              <a:r>
                <a:rPr lang="en-US" sz="2340">
                  <a:solidFill>
                    <a:srgbClr val="0E2C4B"/>
                  </a:solidFill>
                  <a:latin typeface="Muli Regular"/>
                </a:rPr>
                <a:t>Sistem menampilkan daftar jenis kendaraan.</a:t>
              </a:r>
            </a:p>
          </p:txBody>
        </p:sp>
      </p:grpSp>
      <p:grpSp>
        <p:nvGrpSpPr>
          <p:cNvPr name="Group 27" id="27"/>
          <p:cNvGrpSpPr/>
          <p:nvPr/>
        </p:nvGrpSpPr>
        <p:grpSpPr>
          <a:xfrm rot="0">
            <a:off x="7139722" y="7594077"/>
            <a:ext cx="4772452" cy="1603742"/>
            <a:chOff x="0" y="0"/>
            <a:chExt cx="6363270" cy="2138323"/>
          </a:xfrm>
        </p:grpSpPr>
        <p:grpSp>
          <p:nvGrpSpPr>
            <p:cNvPr name="Group 28" id="28"/>
            <p:cNvGrpSpPr/>
            <p:nvPr/>
          </p:nvGrpSpPr>
          <p:grpSpPr>
            <a:xfrm rot="0">
              <a:off x="0" y="0"/>
              <a:ext cx="1843010" cy="691386"/>
              <a:chOff x="0" y="0"/>
              <a:chExt cx="1760412" cy="660400"/>
            </a:xfrm>
          </p:grpSpPr>
          <p:sp>
            <p:nvSpPr>
              <p:cNvPr name="Freeform 29" id="29"/>
              <p:cNvSpPr/>
              <p:nvPr/>
            </p:nvSpPr>
            <p:spPr>
              <a:xfrm>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30" id="30"/>
            <p:cNvSpPr txBox="true"/>
            <p:nvPr/>
          </p:nvSpPr>
          <p:spPr>
            <a:xfrm rot="0">
              <a:off x="217238" y="108626"/>
              <a:ext cx="1433934" cy="414020"/>
            </a:xfrm>
            <a:prstGeom prst="rect">
              <a:avLst/>
            </a:prstGeom>
          </p:spPr>
          <p:txBody>
            <a:bodyPr anchor="t" rtlCol="false" tIns="0" lIns="0" bIns="0" rIns="0">
              <a:spAutoFit/>
            </a:bodyPr>
            <a:lstStyle/>
            <a:p>
              <a:pPr algn="ctr">
                <a:lnSpc>
                  <a:spcPts val="2590"/>
                </a:lnSpc>
              </a:pPr>
              <a:r>
                <a:rPr lang="en-US" sz="1850">
                  <a:solidFill>
                    <a:srgbClr val="0E2C4B"/>
                  </a:solidFill>
                  <a:latin typeface="Muli Bold Bold"/>
                </a:rPr>
                <a:t>TAHAP 4</a:t>
              </a:r>
            </a:p>
          </p:txBody>
        </p:sp>
        <p:sp>
          <p:nvSpPr>
            <p:cNvPr name="TextBox 31" id="31"/>
            <p:cNvSpPr txBox="true"/>
            <p:nvPr/>
          </p:nvSpPr>
          <p:spPr>
            <a:xfrm rot="0">
              <a:off x="0" y="1045162"/>
              <a:ext cx="6363270" cy="1093161"/>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Pengemudi diminta memilih jenis kendaraan.</a:t>
              </a:r>
            </a:p>
          </p:txBody>
        </p:sp>
      </p:grpSp>
      <p:grpSp>
        <p:nvGrpSpPr>
          <p:cNvPr name="Group 32" id="32"/>
          <p:cNvGrpSpPr/>
          <p:nvPr/>
        </p:nvGrpSpPr>
        <p:grpSpPr>
          <a:xfrm rot="0">
            <a:off x="13258282" y="4430373"/>
            <a:ext cx="1382257" cy="518539"/>
            <a:chOff x="0" y="0"/>
            <a:chExt cx="1760412" cy="660400"/>
          </a:xfrm>
        </p:grpSpPr>
        <p:sp>
          <p:nvSpPr>
            <p:cNvPr name="Freeform 33" id="33"/>
            <p:cNvSpPr/>
            <p:nvPr/>
          </p:nvSpPr>
          <p:spPr>
            <a:xfrm>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34" id="34"/>
          <p:cNvSpPr txBox="true"/>
          <p:nvPr/>
        </p:nvSpPr>
        <p:spPr>
          <a:xfrm rot="0">
            <a:off x="13411686" y="4502318"/>
            <a:ext cx="1075450" cy="320040"/>
          </a:xfrm>
          <a:prstGeom prst="rect">
            <a:avLst/>
          </a:prstGeom>
        </p:spPr>
        <p:txBody>
          <a:bodyPr anchor="t" rtlCol="false" tIns="0" lIns="0" bIns="0" rIns="0">
            <a:spAutoFit/>
          </a:bodyPr>
          <a:lstStyle/>
          <a:p>
            <a:pPr algn="ctr">
              <a:lnSpc>
                <a:spcPts val="2590"/>
              </a:lnSpc>
            </a:pPr>
            <a:r>
              <a:rPr lang="en-US" sz="1850">
                <a:solidFill>
                  <a:srgbClr val="0E2C4B"/>
                </a:solidFill>
                <a:latin typeface="Muli Bold Bold"/>
              </a:rPr>
              <a:t>TAHAP 5</a:t>
            </a:r>
          </a:p>
        </p:txBody>
      </p:sp>
      <p:sp>
        <p:nvSpPr>
          <p:cNvPr name="TextBox 35" id="35"/>
          <p:cNvSpPr txBox="true"/>
          <p:nvPr/>
        </p:nvSpPr>
        <p:spPr>
          <a:xfrm rot="0">
            <a:off x="13258282" y="5837166"/>
            <a:ext cx="3588268" cy="1676889"/>
          </a:xfrm>
          <a:prstGeom prst="rect">
            <a:avLst/>
          </a:prstGeom>
        </p:spPr>
        <p:txBody>
          <a:bodyPr anchor="t" rtlCol="false" tIns="0" lIns="0" bIns="0" rIns="0">
            <a:spAutoFit/>
          </a:bodyPr>
          <a:lstStyle/>
          <a:p>
            <a:pPr>
              <a:lnSpc>
                <a:spcPts val="3359"/>
              </a:lnSpc>
            </a:pPr>
            <a:r>
              <a:rPr lang="en-US" sz="2399">
                <a:solidFill>
                  <a:srgbClr val="0E2C4B"/>
                </a:solidFill>
                <a:latin typeface="Muli Regular"/>
              </a:rPr>
              <a:t>Sistem akan menampilkan tiket masuk kendaraan yang harus dibayar</a:t>
            </a:r>
          </a:p>
        </p:txBody>
      </p:sp>
      <p:grpSp>
        <p:nvGrpSpPr>
          <p:cNvPr name="Group 36" id="36"/>
          <p:cNvGrpSpPr/>
          <p:nvPr/>
        </p:nvGrpSpPr>
        <p:grpSpPr>
          <a:xfrm rot="0">
            <a:off x="16846550" y="8847952"/>
            <a:ext cx="825500" cy="825500"/>
            <a:chOff x="0" y="0"/>
            <a:chExt cx="1100667" cy="1100667"/>
          </a:xfrm>
        </p:grpSpPr>
        <p:grpSp>
          <p:nvGrpSpPr>
            <p:cNvPr name="Group 37" id="37"/>
            <p:cNvGrpSpPr/>
            <p:nvPr/>
          </p:nvGrpSpPr>
          <p:grpSpPr>
            <a:xfrm rot="0">
              <a:off x="0" y="0"/>
              <a:ext cx="1100667" cy="1100667"/>
              <a:chOff x="0" y="0"/>
              <a:chExt cx="660400" cy="660400"/>
            </a:xfrm>
          </p:grpSpPr>
          <p:sp>
            <p:nvSpPr>
              <p:cNvPr name="Freeform 38" id="38"/>
              <p:cNvSpPr/>
              <p:nvPr/>
            </p:nvSpPr>
            <p:spPr>
              <a:xfrm>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39" id="39"/>
            <p:cNvGrpSpPr/>
            <p:nvPr/>
          </p:nvGrpSpPr>
          <p:grpSpPr>
            <a:xfrm rot="-5400000">
              <a:off x="436385" y="452780"/>
              <a:ext cx="290178" cy="195107"/>
              <a:chOff x="0" y="0"/>
              <a:chExt cx="1930400" cy="1297940"/>
            </a:xfrm>
          </p:grpSpPr>
          <p:sp>
            <p:nvSpPr>
              <p:cNvPr name="Freeform 40" id="4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2640358" y="6446028"/>
            <a:ext cx="1128061" cy="1128061"/>
            <a:chOff x="0" y="0"/>
            <a:chExt cx="1504081" cy="1504081"/>
          </a:xfrm>
        </p:grpSpPr>
        <p:grpSp>
          <p:nvGrpSpPr>
            <p:cNvPr name="Group 3" id="3"/>
            <p:cNvGrpSpPr/>
            <p:nvPr/>
          </p:nvGrpSpPr>
          <p:grpSpPr>
            <a:xfrm rot="0">
              <a:off x="0" y="0"/>
              <a:ext cx="1504081" cy="1504081"/>
              <a:chOff x="0" y="0"/>
              <a:chExt cx="660400" cy="660400"/>
            </a:xfrm>
          </p:grpSpPr>
          <p:sp>
            <p:nvSpPr>
              <p:cNvPr name="Freeform 4" id="4"/>
              <p:cNvSpPr/>
              <p:nvPr/>
            </p:nvSpPr>
            <p:spPr>
              <a:xfrm>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5" id="5"/>
            <p:cNvGrpSpPr/>
            <p:nvPr/>
          </p:nvGrpSpPr>
          <p:grpSpPr>
            <a:xfrm rot="-5400000">
              <a:off x="596328" y="618732"/>
              <a:ext cx="396534" cy="266617"/>
              <a:chOff x="0" y="0"/>
              <a:chExt cx="1930400" cy="1297940"/>
            </a:xfrm>
          </p:grpSpPr>
          <p:sp>
            <p:nvSpPr>
              <p:cNvPr name="Freeform 6" id="6"/>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pic>
        <p:nvPicPr>
          <p:cNvPr name="Picture 7" id="7"/>
          <p:cNvPicPr>
            <a:picLocks noChangeAspect="true"/>
          </p:cNvPicPr>
          <p:nvPr/>
        </p:nvPicPr>
        <p:blipFill>
          <a:blip r:embed="rId2"/>
          <a:srcRect l="0" t="0" r="0" b="0"/>
          <a:stretch>
            <a:fillRect/>
          </a:stretch>
        </p:blipFill>
        <p:spPr>
          <a:xfrm flipH="false" flipV="false" rot="0">
            <a:off x="7638798" y="2962853"/>
            <a:ext cx="9620502" cy="4361294"/>
          </a:xfrm>
          <a:prstGeom prst="rect">
            <a:avLst/>
          </a:prstGeom>
        </p:spPr>
      </p:pic>
      <p:sp>
        <p:nvSpPr>
          <p:cNvPr name="TextBox 8" id="8"/>
          <p:cNvSpPr txBox="true"/>
          <p:nvPr/>
        </p:nvSpPr>
        <p:spPr>
          <a:xfrm rot="0">
            <a:off x="1028700" y="4086225"/>
            <a:ext cx="6278361" cy="2114550"/>
          </a:xfrm>
          <a:prstGeom prst="rect">
            <a:avLst/>
          </a:prstGeom>
        </p:spPr>
        <p:txBody>
          <a:bodyPr anchor="t" rtlCol="false" tIns="0" lIns="0" bIns="0" rIns="0">
            <a:spAutoFit/>
          </a:bodyPr>
          <a:lstStyle/>
          <a:p>
            <a:pPr>
              <a:lnSpc>
                <a:spcPts val="8400"/>
              </a:lnSpc>
            </a:pPr>
            <a:r>
              <a:rPr lang="en-US" sz="7000">
                <a:solidFill>
                  <a:srgbClr val="0E2C4B"/>
                </a:solidFill>
                <a:latin typeface="Muli Bold Bold"/>
              </a:rPr>
              <a:t>SKETSA ANTARMUKA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005834"/>
            <a:ext cx="11811676" cy="6275331"/>
          </a:xfrm>
          <a:prstGeom prst="rect">
            <a:avLst/>
          </a:prstGeom>
        </p:spPr>
      </p:pic>
      <p:sp>
        <p:nvSpPr>
          <p:cNvPr name="TextBox 3" id="3"/>
          <p:cNvSpPr txBox="true"/>
          <p:nvPr/>
        </p:nvSpPr>
        <p:spPr>
          <a:xfrm rot="0">
            <a:off x="1028700" y="948559"/>
            <a:ext cx="11671832" cy="1057275"/>
          </a:xfrm>
          <a:prstGeom prst="rect">
            <a:avLst/>
          </a:prstGeom>
        </p:spPr>
        <p:txBody>
          <a:bodyPr anchor="t" rtlCol="false" tIns="0" lIns="0" bIns="0" rIns="0">
            <a:spAutoFit/>
          </a:bodyPr>
          <a:lstStyle/>
          <a:p>
            <a:pPr>
              <a:lnSpc>
                <a:spcPts val="8400"/>
              </a:lnSpc>
            </a:pPr>
            <a:r>
              <a:rPr lang="en-US" sz="7000">
                <a:solidFill>
                  <a:srgbClr val="0E2C4B"/>
                </a:solidFill>
                <a:latin typeface="Muli Bold Bold"/>
              </a:rPr>
              <a:t>CODING IDE/EDITOR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005834"/>
            <a:ext cx="11811676" cy="6275331"/>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005834"/>
            <a:ext cx="11811676" cy="62753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DAFW5WqAG_E</dc:identifier>
  <dcterms:modified xsi:type="dcterms:W3CDTF">2011-08-01T06:04:30Z</dcterms:modified>
  <cp:revision>1</cp:revision>
  <dc:title>Progam Tiket Masuk Kendaraan</dc:title>
</cp:coreProperties>
</file>